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5715000" type="screen16x10"/>
  <p:notesSz cx="6797675" cy="9929813"/>
  <p:defaultTextStyle>
    <a:defPPr>
      <a:defRPr lang="ru-RU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A2D6-6D73-445A-8543-85BAD1D88AAD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2A72B-2B42-44A6-876D-48B23F0F9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153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BA2D6-6D73-445A-8543-85BAD1D88AAD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2A72B-2B42-44A6-876D-48B23F0F9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62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latin typeface="Times New Roman" pitchFamily="18" charset="0"/>
              </a:rPr>
              <a:t>Министерство образования и молодежной политики </a:t>
            </a:r>
            <a:br>
              <a:rPr lang="ru-RU" sz="2400" b="1" smtClean="0">
                <a:latin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</a:rPr>
              <a:t>Свердловской области</a:t>
            </a:r>
            <a:br>
              <a:rPr lang="ru-RU" sz="2400" b="1" smtClean="0">
                <a:latin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</a:rPr>
              <a:t> </a:t>
            </a:r>
            <a:endParaRPr lang="ru-RU" sz="1800" b="1" dirty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35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48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97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690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Экран (16:10)</PresentationFormat>
  <Paragraphs>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Министерство образования и молодежной политики  Свердловской области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молодежной политики  Свердловской области  </dc:title>
  <dc:creator>Сёмышева Мария Викторовна</dc:creator>
  <cp:lastModifiedBy>Сёмышева Мария Викторовна</cp:lastModifiedBy>
  <cp:revision>1</cp:revision>
  <dcterms:created xsi:type="dcterms:W3CDTF">2023-08-25T06:22:35Z</dcterms:created>
  <dcterms:modified xsi:type="dcterms:W3CDTF">2023-08-25T06:22:35Z</dcterms:modified>
</cp:coreProperties>
</file>