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FAD-533F-4795-B0D4-89583AC694D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2721-C746-4EDE-BE9B-23717C3DB8F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FAD-533F-4795-B0D4-89583AC694D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2721-C746-4EDE-BE9B-23717C3DB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FAD-533F-4795-B0D4-89583AC694D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2721-C746-4EDE-BE9B-23717C3DB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FAD-533F-4795-B0D4-89583AC694D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2721-C746-4EDE-BE9B-23717C3DB8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FAD-533F-4795-B0D4-89583AC694D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2721-C746-4EDE-BE9B-23717C3DB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FAD-533F-4795-B0D4-89583AC694D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2721-C746-4EDE-BE9B-23717C3DB8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FAD-533F-4795-B0D4-89583AC694D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2721-C746-4EDE-BE9B-23717C3DB8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FAD-533F-4795-B0D4-89583AC694D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2721-C746-4EDE-BE9B-23717C3DB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FAD-533F-4795-B0D4-89583AC694D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2721-C746-4EDE-BE9B-23717C3DB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FAD-533F-4795-B0D4-89583AC694D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2721-C746-4EDE-BE9B-23717C3DB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FFAD-533F-4795-B0D4-89583AC694D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2721-C746-4EDE-BE9B-23717C3DB8F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B1FFAD-533F-4795-B0D4-89583AC694D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C12721-C746-4EDE-BE9B-23717C3DB8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de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58" y="328158"/>
            <a:ext cx="6522012" cy="48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de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6120679" cy="45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depositphotos_25530351-stock-illustration-funny-card-with-empty-sp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552" y="1"/>
            <a:ext cx="9699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501008"/>
            <a:ext cx="4032448" cy="1440160"/>
          </a:xfrm>
        </p:spPr>
        <p:txBody>
          <a:bodyPr>
            <a:noAutofit/>
          </a:bodyPr>
          <a:lstStyle/>
          <a:p>
            <a:pPr algn="r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Задание: угадайте загадки о спорте и спортивном инвентаре. </a:t>
            </a:r>
          </a:p>
          <a:p>
            <a:pPr algn="r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Исполнитель: инструктор по физической культуре</a:t>
            </a:r>
          </a:p>
          <a:p>
            <a:pPr algn="r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МКДОУ «Детский сад №32 «Малыш»</a:t>
            </a:r>
          </a:p>
          <a:p>
            <a:pPr algn="r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Федорова М.Ю.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344815" cy="252027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 о спорте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dmin\Desktop\det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15" y="2626428"/>
            <a:ext cx="3239765" cy="239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det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2612784" cy="193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depositphotos_25530351-stock-illustration-funny-card-with-empty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Лишь в морозную погоду,</a:t>
            </a:r>
          </a:p>
          <a:p>
            <a:pPr marL="45720" indent="0"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Надеваю их на ногу.</a:t>
            </a:r>
          </a:p>
          <a:p>
            <a:pPr marL="45720" indent="0"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 речке встал ледок,</a:t>
            </a:r>
          </a:p>
          <a:p>
            <a:pPr marL="45720" indent="0"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мчатся на каток.</a:t>
            </a:r>
          </a:p>
          <a:p>
            <a:pPr marL="45720" indent="0"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не было тоски,</a:t>
            </a:r>
          </a:p>
          <a:p>
            <a:pPr marL="45720" indent="0"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Надевают все…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4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depositphotos_25530351-stock-illustration-funny-card-with-empty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IMG-20200423-WA0035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r="5728" b="1342"/>
          <a:stretch/>
        </p:blipFill>
        <p:spPr bwMode="auto">
          <a:xfrm>
            <a:off x="4546646" y="764704"/>
            <a:ext cx="360838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IMG-20200423-WA00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8" r="4489" b="14015"/>
          <a:stretch/>
        </p:blipFill>
        <p:spPr bwMode="auto">
          <a:xfrm>
            <a:off x="951162" y="870857"/>
            <a:ext cx="3473433" cy="399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depositphotos_25530351-stock-illustration-funny-card-with-empty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Ранним утром вдоль дороги</a:t>
            </a:r>
          </a:p>
          <a:p>
            <a:pPr marL="45720" indent="0"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траве блестит роса,</a:t>
            </a:r>
          </a:p>
          <a:p>
            <a:pPr marL="45720" indent="0"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дороге едут ноги</a:t>
            </a:r>
          </a:p>
          <a:p>
            <a:pPr marL="45720" indent="0"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бегут два колеса.</a:t>
            </a:r>
          </a:p>
          <a:p>
            <a:pPr marL="45720" indent="0"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загадки есть ответ – </a:t>
            </a:r>
          </a:p>
          <a:p>
            <a:pPr marL="45720" indent="0"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мой …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depositphotos_25530351-stock-illustration-funny-card-with-empty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\Desktop\IMG-20200418-WA00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13234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IMG-20200418-WA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6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depositphotos_25530351-stock-illustration-funny-card-with-empty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endParaRPr lang="ru-RU" sz="3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Михаил играл в футбол,</a:t>
            </a:r>
          </a:p>
          <a:p>
            <a:pPr marL="45720" indent="0"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забил в ворота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55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depositphotos_25530351-stock-illustration-funny-card-with-empty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dmin\Desktop\IMG-20200421-WA000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413" y="643406"/>
            <a:ext cx="3169315" cy="422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IMG-20200421-WA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7" b="30012"/>
          <a:stretch/>
        </p:blipFill>
        <p:spPr bwMode="auto">
          <a:xfrm>
            <a:off x="1043608" y="1124744"/>
            <a:ext cx="406540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epositphotos_25530351-stock-illustration-funny-card-with-empty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71600" y="1340768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Воздух режет ловко-ловко,</a:t>
            </a:r>
          </a:p>
          <a:p>
            <a:pPr marL="45720" indent="0"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Палка справа, слева палка, </a:t>
            </a:r>
          </a:p>
          <a:p>
            <a:pPr marL="45720" indent="0"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 а между них веревка.</a:t>
            </a:r>
          </a:p>
          <a:p>
            <a:pPr marL="45720" indent="0"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длинная…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depositphotos_25530351-stock-illustration-funny-card-with-empty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IMG-20200421-WA00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5" b="15588"/>
          <a:stretch/>
        </p:blipFill>
        <p:spPr bwMode="auto">
          <a:xfrm>
            <a:off x="1093168" y="764704"/>
            <a:ext cx="3324093" cy="4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IMG-20200421-WA002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2880319" cy="384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9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depositphotos_25530351-stock-illustration-funny-card-with-empty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бывает баскетбольный, 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Волейбольный и футбольный.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ним играют во дворе,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Интересно с ним в игре.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Скачет, скачет, скачет, скачет!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 конечно, это …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depositphotos_25530351-stock-illustration-funny-card-with-empty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IMG-20200418-WA00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288305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100023035741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373814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depositphotos_25530351-stock-illustration-funny-card-with-empty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35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смотрю – у чемпиона</a:t>
            </a:r>
          </a:p>
          <a:p>
            <a:pPr marL="45720" indent="0" algn="ctr">
              <a:buNone/>
            </a:pPr>
            <a:r>
              <a:rPr lang="ru-RU" sz="35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Штанга весом в четверть тонны.</a:t>
            </a:r>
          </a:p>
          <a:p>
            <a:pPr marL="45720" indent="0" algn="ctr">
              <a:buNone/>
            </a:pPr>
            <a:r>
              <a:rPr lang="ru-RU" sz="35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хочу таким же стать,</a:t>
            </a:r>
          </a:p>
          <a:p>
            <a:pPr marL="45720" indent="0" algn="ctr">
              <a:buNone/>
            </a:pPr>
            <a:r>
              <a:rPr lang="ru-RU" sz="35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сестренку защищать!</a:t>
            </a:r>
          </a:p>
          <a:p>
            <a:pPr marL="45720" indent="0" algn="ctr">
              <a:buNone/>
            </a:pPr>
            <a:r>
              <a:rPr lang="ru-RU" sz="35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 я теперь в квартире</a:t>
            </a:r>
          </a:p>
          <a:p>
            <a:pPr marL="45720" indent="0" algn="ctr">
              <a:buNone/>
            </a:pPr>
            <a:r>
              <a:rPr lang="ru-RU" sz="35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Поднимать большие …</a:t>
            </a:r>
            <a:endParaRPr lang="ru-RU" sz="35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depositphotos_25530351-stock-illustration-funny-card-with-empty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IMG-20200421-WA0017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1" r="-889"/>
          <a:stretch/>
        </p:blipFill>
        <p:spPr bwMode="auto">
          <a:xfrm>
            <a:off x="5284864" y="718458"/>
            <a:ext cx="2459440" cy="42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IMG-20200420-WA0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7" b="19389"/>
          <a:stretch/>
        </p:blipFill>
        <p:spPr bwMode="auto">
          <a:xfrm>
            <a:off x="1650841" y="718458"/>
            <a:ext cx="2934614" cy="414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0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depositphotos_25530351-stock-illustration-funny-card-with-empty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его кручу рукой,</a:t>
            </a:r>
          </a:p>
          <a:p>
            <a:pPr marL="4572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на шее и ногой,</a:t>
            </a:r>
          </a:p>
          <a:p>
            <a:pPr marL="4572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на талии кручу,</a:t>
            </a:r>
          </a:p>
          <a:p>
            <a:pPr marL="4572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ронять я не хочу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depositphotos_25530351-stock-illustration-funny-card-with-empty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IMG-20200423-WA0032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9" r="4576" b="9215"/>
          <a:stretch/>
        </p:blipFill>
        <p:spPr bwMode="auto">
          <a:xfrm>
            <a:off x="5004048" y="812575"/>
            <a:ext cx="2808312" cy="444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IMG-20200423-WA00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1" b="2773"/>
          <a:stretch/>
        </p:blipFill>
        <p:spPr bwMode="auto">
          <a:xfrm>
            <a:off x="1187624" y="764704"/>
            <a:ext cx="292216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196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   Загадки о спорте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о спорте</dc:title>
  <dc:creator>Admin</dc:creator>
  <cp:lastModifiedBy>Admin</cp:lastModifiedBy>
  <cp:revision>9</cp:revision>
  <dcterms:created xsi:type="dcterms:W3CDTF">2020-04-25T09:36:05Z</dcterms:created>
  <dcterms:modified xsi:type="dcterms:W3CDTF">2020-05-13T06:26:09Z</dcterms:modified>
</cp:coreProperties>
</file>