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42D8-B80C-4213-AAE0-7D944C7442FE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BA7E-A591-46DA-A441-3F4BF47E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42D8-B80C-4213-AAE0-7D944C7442FE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BA7E-A591-46DA-A441-3F4BF47E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Соглашение между Министерством общего и профессионального образования Свердловской области, Ассоциацией «Совет муниципальных образований Свердловской области» и Свердловской областной организацией Профсоюза работников народного образования и науки Российской Федерации на 2015 - 2017 гг.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Свердловской области от 12.10.2016 N 708-ПП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Минпросвещения России от 24.03.2023 N 196</a:t>
            </a:r>
            <a:b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2400" b="1" i="0" u="none" strike="noStrike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установления квалификационной категории </a:t>
            </a:r>
            <a:b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«педагог-методист» или «педагог-наставник»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2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Квалификационная категория "педагог-методист"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Квалификационная категория "педагог-наставник"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Квалификационные категории</a:t>
            </a:r>
            <a:b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«педагог-методист», «педагог-наставник»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8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Соглашение между Министерством общего и профессионального образования Свердловской области, Ассоциацией «Совет муниципальных образований Свердловской области» и Свердловской областной организацией Профсоюза работников народного образования и науки Российской Федерации на 2015 - 2017 гг.</vt:lpstr>
      <vt:lpstr>Постановление Правительства Свердловской области от 12.10.2016 N 708-ПП 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 </vt:lpstr>
      <vt:lpstr>Приказ Минпросвещения России от 24.03.2023 N 196 «Об утверждении Порядка проведения аттестации педагогических работников организаций, осуществляющих образовательную деятельность»</vt:lpstr>
      <vt:lpstr>Аттестация педагогических работников в целях установления квалификационной категории  «педагог-методист» или «педагог-наставник» </vt:lpstr>
      <vt:lpstr>Квалификационная категория "педагог-методист"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 </vt:lpstr>
      <vt:lpstr>Квалификационная категория "педагог-наставник"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vt:lpstr>
      <vt:lpstr>Квалификационные категории «педагог-методист», «педагог-наставник»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Сёмышева Мария Викторовна</dc:creator>
  <cp:lastModifiedBy>Сёмышева Мария Викторовна</cp:lastModifiedBy>
  <cp:revision>1</cp:revision>
  <dcterms:created xsi:type="dcterms:W3CDTF">2023-08-25T06:21:36Z</dcterms:created>
  <dcterms:modified xsi:type="dcterms:W3CDTF">2023-08-25T06:21:36Z</dcterms:modified>
</cp:coreProperties>
</file>