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742D8-B80C-4213-AAE0-7D944C7442FE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7BA7E-A591-46DA-A441-3F4BF47EA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5078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742D8-B80C-4213-AAE0-7D944C7442FE}" type="datetimeFigureOut">
              <a:rPr lang="ru-RU" smtClean="0"/>
              <a:t>25.08.2023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7BA7E-A591-46DA-A441-3F4BF47EA5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67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187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  <a:latin typeface="Arial Narrow" panose="020B0606020202030204" pitchFamily="34" charset="0"/>
              </a:rPr>
              <a:t>Соглашение между Министерством общего и профессионального образования Свердловской области, Ассоциацией «Совет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2015 - 2017 гг.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20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Постановление Правительства Свердловской области от 12.10.2016 N 708-ПП</a:t>
            </a:r>
            <a:b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образования и молодежной политики Свердловской области»</a:t>
            </a:r>
            <a:b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441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Приказ Минпросвещения России от 24.03.2023 N 196</a:t>
            </a:r>
            <a:br>
              <a:rPr lang="ru-RU" sz="24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«Об утверждении Порядка проведения аттестации педагогических работников организаций, осуществляющих образовательную деятельность»</a:t>
            </a:r>
            <a:endParaRPr lang="ru-RU" sz="2400" b="1" i="0" u="none" strike="noStrike" baseline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16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Аттестация педагогических работников в целях установления квалификационной категории </a:t>
            </a:r>
            <a:b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«педагог-методист» или «педагог-наставник»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623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Квалификационная категория "педагог-методист"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  <a:b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24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Квалификационная категория "педагог-наставник"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038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Квалификационные категории</a:t>
            </a:r>
            <a:br>
              <a:rPr lang="ru-RU" sz="28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</a:br>
            <a:r>
              <a:rPr lang="ru-RU" sz="2800" b="1" i="0" u="none" strike="noStrike" baseline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«педагог-методист», «педагог-наставник»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958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Экран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Тема Office</vt:lpstr>
      <vt:lpstr>Презентация PowerPoint</vt:lpstr>
      <vt:lpstr>Соглашение между Министерством общего и профессионального образования Свердловской области, Ассоциацией «Совет муниципальных образований Свердловской области» и Свердловской областной организацией Профсоюза работников народного образования и науки Российской Федерации на 2015 - 2017 гг.</vt:lpstr>
      <vt:lpstr>Постановление Правительства Свердловской области от 12.10.2016 N 708-ПП «Об оплате труда работников государственных организаций Свердловской области, в отношении которых функции и полномочия учредителя осуществляются Министерством образования и молодежной политики Свердловской области» </vt:lpstr>
      <vt:lpstr>Приказ Минпросвещения России от 24.03.2023 N 196 «Об утверждении Порядка проведения аттестации педагогических работников организаций, осуществляющих образовательную деятельность»</vt:lpstr>
      <vt:lpstr>Аттестация педагогических работников в целях установления квалификационной категории  «педагог-методист» или «педагог-наставник» </vt:lpstr>
      <vt:lpstr>Квалификационная категория "педагог-методист"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 </vt:lpstr>
      <vt:lpstr>Квалификационная категория "педагог-наставник" устанавливается педагогическим работникам на основе следующих показателей деятельности, не входящей в должностные обязанности по занимаемой в организации должности:</vt:lpstr>
      <vt:lpstr>Квалификационные категории «педагог-методист», «педагог-наставник»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Сёмышева Мария Викторовна</dc:creator>
  <cp:lastModifiedBy>Сёмышева Мария Викторовна</cp:lastModifiedBy>
  <cp:revision>1</cp:revision>
  <dcterms:created xsi:type="dcterms:W3CDTF">2023-08-25T06:21:36Z</dcterms:created>
  <dcterms:modified xsi:type="dcterms:W3CDTF">2023-08-25T06:21:36Z</dcterms:modified>
</cp:coreProperties>
</file>