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9144000" cy="6858000"/>
  <p:embeddedFontLst>
    <p:embeddedFont>
      <p:font typeface="Wingdings 2" pitchFamily="18" charset="2"/>
      <p:regular r:id="rId4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>
        <p:scale>
          <a:sx n="80" d="100"/>
          <a:sy n="80" d="100"/>
        </p:scale>
        <p:origin x="-1086" y="-108"/>
      </p:cViewPr>
      <p:guideLst>
        <p:guide orient="horz" pos="3168"/>
        <p:guide pos="2448"/>
      </p:guideLst>
    </p:cSldViewPr>
  </p:slideViewPr>
  <p:outlineViewPr>
    <p:cViewPr>
      <p:scale>
        <a:sx n="33" d="100"/>
        <a:sy n="33" d="100"/>
      </p:scale>
      <p:origin x="0" y="74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\Desktop\09279fea-28e2-48aa-aa83-d4287ef9159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</TotalTime>
  <Words>0</Words>
  <Application>Microsoft Office PowerPoint</Application>
  <PresentationFormat>Экран (4:3)</PresentationFormat>
  <Paragraphs>0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Arial</vt:lpstr>
      <vt:lpstr>Century Schoolbook</vt:lpstr>
      <vt:lpstr>Wingdings</vt:lpstr>
      <vt:lpstr>Wingdings 2</vt:lpstr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Admin</cp:lastModifiedBy>
  <cp:revision>4</cp:revision>
  <dcterms:modified xsi:type="dcterms:W3CDTF">2024-02-24T16:24:11Z</dcterms:modified>
</cp:coreProperties>
</file>