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7895431" cy="2160240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Основная образовательная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программа </a:t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МКДОУ «Детский сад №32 «Малыш»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4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27584" y="2564904"/>
            <a:ext cx="7920880" cy="381642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90000"/>
              </a:lnSpc>
              <a:buBlip>
                <a:blip r:embed="rId3"/>
              </a:buBlip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ООП в МКДОУ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«Детский сад №32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Малыш»  является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основным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нормативным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документом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регламентирующим  содержание и организацию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образовательной деятельности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 данной организации;</a:t>
            </a:r>
          </a:p>
          <a:p>
            <a:pPr marL="342900" indent="-342900" algn="just">
              <a:lnSpc>
                <a:spcPct val="90000"/>
              </a:lnSpc>
              <a:buBlip>
                <a:blip r:embed="rId3"/>
              </a:buBlip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обеспечивает развитие детей дошкольного возраста с учетом их психолого-возрастных и индивидуальных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особенностей направлена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на решение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задач Федерального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государственного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стандарта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дошкольного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93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2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100269" cy="165618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Программа направлена на реализацию основных образовательных областей</a:t>
            </a:r>
          </a:p>
        </p:txBody>
      </p:sp>
      <p:sp>
        <p:nvSpPr>
          <p:cNvPr id="5" name="AutoShap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794" y="2707820"/>
            <a:ext cx="2519883" cy="1728837"/>
          </a:xfrm>
          <a:prstGeom prst="horizontalScroll">
            <a:avLst>
              <a:gd name="adj" fmla="val 12500"/>
            </a:avLst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Социально –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коммуникативное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развитие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15958" y="2996952"/>
            <a:ext cx="2481964" cy="1800199"/>
          </a:xfrm>
          <a:prstGeom prst="horizontalScroll">
            <a:avLst>
              <a:gd name="adj" fmla="val 12500"/>
            </a:avLst>
          </a:prstGeom>
          <a:solidFill>
            <a:srgbClr val="CC99FF">
              <a:alpha val="5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Познавательное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развитие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228184" y="2601503"/>
            <a:ext cx="2448272" cy="1771441"/>
          </a:xfrm>
          <a:prstGeom prst="horizontalScroll">
            <a:avLst>
              <a:gd name="adj" fmla="val 12500"/>
            </a:avLst>
          </a:prstGeom>
          <a:solidFill>
            <a:srgbClr val="CCCC00">
              <a:alpha val="6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Речевое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развитие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547664" y="4797151"/>
            <a:ext cx="2553971" cy="1792478"/>
          </a:xfrm>
          <a:prstGeom prst="horizontalScroll">
            <a:avLst>
              <a:gd name="adj" fmla="val 12500"/>
            </a:avLst>
          </a:prstGeom>
          <a:solidFill>
            <a:srgbClr val="FF9900">
              <a:alpha val="6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Художественно –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Эстетическое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развитие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220072" y="4797151"/>
            <a:ext cx="2593355" cy="1683643"/>
          </a:xfrm>
          <a:prstGeom prst="horizontalScroll">
            <a:avLst>
              <a:gd name="adj" fmla="val 12500"/>
            </a:avLst>
          </a:prstGeom>
          <a:solidFill>
            <a:srgbClr val="3333FF">
              <a:alpha val="3803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Физическое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97385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867573" y="908720"/>
            <a:ext cx="7538240" cy="9361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88900" algn="ctr">
              <a:defRPr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Содержание основной образовательной программы детского сада реализуется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6" name="Содержимое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73" y="1975644"/>
            <a:ext cx="3636579" cy="433367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Содержимое 1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75644"/>
            <a:ext cx="3529013" cy="433367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4888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988840"/>
            <a:ext cx="7416824" cy="424847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Программа реализуется в дошкольных группах ДОУ</a:t>
            </a:r>
          </a:p>
          <a:p>
            <a:pPr marL="342900" indent="-342900" algn="l">
              <a:buBlip>
                <a:blip r:embed="rId3"/>
              </a:buBlip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Вторая группа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раннего возраста от 2 до 3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лет</a:t>
            </a:r>
          </a:p>
          <a:p>
            <a:pPr marL="342900" indent="-342900" algn="l">
              <a:buBlip>
                <a:blip r:embed="rId3"/>
              </a:buBlip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Младшая группа от 3 до 4 лет</a:t>
            </a:r>
          </a:p>
          <a:p>
            <a:pPr marL="342900" indent="-342900" algn="l">
              <a:buBlip>
                <a:blip r:embed="rId3"/>
              </a:buBlip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Средняя группа № 1 от 4 до 5 лет</a:t>
            </a:r>
          </a:p>
          <a:p>
            <a:pPr marL="342900" indent="-342900" algn="l">
              <a:buBlip>
                <a:blip r:embed="rId3"/>
              </a:buBlip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Средняя группа № 2 от 4 до 5 лет</a:t>
            </a:r>
          </a:p>
          <a:p>
            <a:pPr marL="342900" indent="-342900" algn="l">
              <a:buBlip>
                <a:blip r:embed="rId3"/>
              </a:buBlip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Старшая группа от 5 до 6 лет</a:t>
            </a:r>
          </a:p>
          <a:p>
            <a:pPr marL="342900" indent="-342900" algn="l">
              <a:buBlip>
                <a:blip r:embed="rId3"/>
              </a:buBlip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Подготовительная к школе группа от 6 до 7 лет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90872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Возрастные категории детей, на которые ориентирована программа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8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980728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Образовательный процесс в дошкольной организации осуществляется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6" descr="\\.psf\Home\Desktop\методист\ФГОС ДО\ПРОГРАММЫ\978-5-43150-50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2160240" cy="316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97487" y="2236612"/>
            <a:ext cx="5134209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 примерной основной общеобразовательной программе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дошкольного образования «От рождения до школы»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под редакцией Н.Е.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Вераксы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, Т.С. Комаровой,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М.А. Васильевой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2400" b="1" dirty="0">
                <a:solidFill>
                  <a:srgbClr val="B00000"/>
                </a:solidFill>
              </a:rPr>
              <a:t> </a:t>
            </a:r>
            <a:endParaRPr lang="ru-RU" sz="2400" b="1" dirty="0" smtClean="0">
              <a:solidFill>
                <a:srgbClr val="B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 парциальной программе: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Толстиковой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О.В,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Савельевой     «Мы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живем на Урале»</a:t>
            </a:r>
          </a:p>
        </p:txBody>
      </p:sp>
    </p:spTree>
    <p:extLst>
      <p:ext uri="{BB962C8B-B14F-4D97-AF65-F5344CB8AC3E}">
        <p14:creationId xmlns:p14="http://schemas.microsoft.com/office/powerpoint/2010/main" val="414792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1245" y="1663979"/>
            <a:ext cx="7416824" cy="4320480"/>
          </a:xfrm>
        </p:spPr>
        <p:txBody>
          <a:bodyPr>
            <a:noAutofit/>
          </a:bodyPr>
          <a:lstStyle/>
          <a:p>
            <a:pPr algn="just"/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обеспечение комфортной адаптации ребенка и его семьи к условиям детского </a:t>
            </a: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сада:</a:t>
            </a:r>
            <a:endParaRPr lang="ru-RU" altLang="zh-CN" sz="24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единый </a:t>
            </a:r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подход к процессу </a:t>
            </a: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воспитания ребёнка;</a:t>
            </a:r>
            <a:endParaRPr lang="ru-RU" altLang="zh-CN" sz="24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формирование </a:t>
            </a:r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здоровья детей </a:t>
            </a: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совместно с педагогами, медицинской </a:t>
            </a: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 </a:t>
            </a:r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психологической </a:t>
            </a: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службой;</a:t>
            </a:r>
            <a:endParaRPr lang="ru-RU" altLang="zh-CN" sz="24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открытость </a:t>
            </a:r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дошкольного учреждения </a:t>
            </a: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родителей;</a:t>
            </a:r>
            <a:endParaRPr lang="ru-RU" altLang="zh-CN" sz="24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обеспечение </a:t>
            </a:r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постоянной содержательной информации о жизни детей в детском саду, </a:t>
            </a: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группе.</a:t>
            </a:r>
            <a:endParaRPr lang="ru-RU" altLang="zh-CN" sz="24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814223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Принципы взаимодействия с семьями, предусмотренные программой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4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916832"/>
            <a:ext cx="7776864" cy="4248472"/>
          </a:xfrm>
        </p:spPr>
        <p:txBody>
          <a:bodyPr>
            <a:normAutofit/>
          </a:bodyPr>
          <a:lstStyle/>
          <a:p>
            <a:pPr marL="457200" indent="-457200" algn="just">
              <a:buBlip>
                <a:blip r:embed="rId3"/>
              </a:buBlip>
            </a:pPr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уважение и доброжелательность друг к другу</a:t>
            </a: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</a:rPr>
              <a:t>дифференцированный </a:t>
            </a:r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подход к каждой </a:t>
            </a: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</a:rPr>
              <a:t>семье;</a:t>
            </a:r>
            <a:endParaRPr lang="ru-RU" altLang="zh-CN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 предоставление родителям возможности повысить педагогическую </a:t>
            </a: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</a:rPr>
              <a:t>компетентность;</a:t>
            </a:r>
            <a:endParaRPr lang="ru-RU" altLang="zh-CN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 создание ситуации приятного совместного досуга с участием семей </a:t>
            </a: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</a:rPr>
              <a:t>воспитанников;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</a:rPr>
              <a:t>создание </a:t>
            </a:r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условий  для </a:t>
            </a: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</a:rPr>
              <a:t>реализации творческого потенциала </a:t>
            </a:r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семьи в </a:t>
            </a: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</a:rPr>
              <a:t>организации </a:t>
            </a:r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жизни детей </a:t>
            </a: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</a:rPr>
              <a:t>детском </a:t>
            </a:r>
            <a:r>
              <a:rPr lang="ru-RU" altLang="zh-CN" sz="2400" dirty="0" smtClean="0">
                <a:solidFill>
                  <a:schemeClr val="accent1">
                    <a:lumMod val="75000"/>
                  </a:schemeClr>
                </a:solidFill>
              </a:rPr>
              <a:t>саду.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63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200800" cy="1008112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0000CC"/>
                </a:solidFill>
              </a:rPr>
              <a:t>Формы взаимодействия с семьями воспитанников: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844824"/>
            <a:ext cx="7200800" cy="4608512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90000"/>
              </a:lnSpc>
              <a:buBlip>
                <a:blip r:embed="rId3"/>
              </a:buBlip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Анкетирование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lnSpc>
                <a:spcPct val="90000"/>
              </a:lnSpc>
              <a:buBlip>
                <a:blip r:embed="rId3"/>
              </a:buBlip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Встречи 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родителями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lnSpc>
                <a:spcPct val="90000"/>
              </a:lnSpc>
              <a:buBlip>
                <a:blip r:embed="rId3"/>
              </a:buBlip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Газета для родителей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42900" indent="-342900" algn="l">
              <a:lnSpc>
                <a:spcPct val="90000"/>
              </a:lnSpc>
              <a:buBlip>
                <a:blip r:embed="rId3"/>
              </a:buBlip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Сайт детского сада</a:t>
            </a:r>
          </a:p>
          <a:p>
            <a:pPr marL="457200" indent="-457200" algn="l">
              <a:lnSpc>
                <a:spcPct val="90000"/>
              </a:lnSpc>
              <a:buBlip>
                <a:blip r:embed="rId3"/>
              </a:buBlip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Памятки                                 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lnSpc>
                <a:spcPct val="90000"/>
              </a:lnSpc>
              <a:buBlip>
                <a:blip r:embed="rId3"/>
              </a:buBlip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Наглядная информация</a:t>
            </a:r>
          </a:p>
          <a:p>
            <a:pPr marL="342900" indent="-342900" algn="l">
              <a:lnSpc>
                <a:spcPct val="90000"/>
              </a:lnSpc>
              <a:buBlip>
                <a:blip r:embed="rId3"/>
              </a:buBlip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Совместные праздники, досуги</a:t>
            </a:r>
          </a:p>
          <a:p>
            <a:pPr marL="342900" indent="-342900" algn="l">
              <a:lnSpc>
                <a:spcPct val="90000"/>
              </a:lnSpc>
              <a:buBlip>
                <a:blip r:embed="rId3"/>
              </a:buBlip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Дни открытых дверей</a:t>
            </a:r>
          </a:p>
          <a:p>
            <a:pPr marL="342900" indent="-342900" algn="l">
              <a:lnSpc>
                <a:spcPct val="90000"/>
              </a:lnSpc>
              <a:buBlip>
                <a:blip r:embed="rId3"/>
              </a:buBlip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Участие в выставках, конкурсах</a:t>
            </a:r>
          </a:p>
          <a:p>
            <a:pPr marL="342900" indent="-342900" algn="l">
              <a:lnSpc>
                <a:spcPct val="90000"/>
              </a:lnSpc>
              <a:buBlip>
                <a:blip r:embed="rId3"/>
              </a:buBlip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Индивидуальные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беседы</a:t>
            </a:r>
          </a:p>
          <a:p>
            <a:pPr marL="342900" indent="-342900" algn="l">
              <a:lnSpc>
                <a:spcPct val="90000"/>
              </a:lnSpc>
              <a:buBlip>
                <a:blip r:embed="rId3"/>
              </a:buBlip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Консультации</a:t>
            </a:r>
          </a:p>
          <a:p>
            <a:pPr marL="342900" indent="-342900" algn="l">
              <a:lnSpc>
                <a:spcPct val="90000"/>
              </a:lnSpc>
              <a:buBlip>
                <a:blip r:embed="rId3"/>
              </a:buBlip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Родительские собрания</a:t>
            </a:r>
          </a:p>
          <a:p>
            <a:pPr marL="342900" indent="-342900" algn="l">
              <a:lnSpc>
                <a:spcPct val="90000"/>
              </a:lnSpc>
              <a:buBlip>
                <a:blip r:embed="rId3"/>
              </a:buBlip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Детский сад № 32\Desktop\2015-2016\для фотошопа\картинки\детки\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4293912" cy="406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5508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293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Основная образовательная программа  МКДОУ «Детский сад №32 «Малыш»</vt:lpstr>
      <vt:lpstr>Презентация PowerPoint</vt:lpstr>
      <vt:lpstr>Программа направлена на реализацию основных образовательных областей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взаимодействия с семьями воспитанников: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  МКДОУ «Детский сад №32 «Малыш»</dc:title>
  <dc:creator>Детский сад № 32</dc:creator>
  <cp:lastModifiedBy>Детский сад № 32</cp:lastModifiedBy>
  <cp:revision>11</cp:revision>
  <dcterms:created xsi:type="dcterms:W3CDTF">2016-06-07T08:51:16Z</dcterms:created>
  <dcterms:modified xsi:type="dcterms:W3CDTF">2016-06-07T09:54:59Z</dcterms:modified>
</cp:coreProperties>
</file>