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041D-90EB-423C-A600-667388864283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55D1-8EF1-48E5-BE05-5BF3ED205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99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1041D-90EB-423C-A600-667388864283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E55D1-8EF1-48E5-BE05-5BF3ED205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36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4400" smtClean="0">
                <a:solidFill>
                  <a:schemeClr val="tx2"/>
                </a:solidFill>
              </a:rPr>
              <a:t>Аттестация педагогических работников Свердловской области: </a:t>
            </a:r>
            <a:r>
              <a:rPr lang="ru-RU" sz="4400" smtClean="0"/>
              <a:t>итоги, новации, перспективы</a:t>
            </a:r>
            <a:endParaRPr lang="ru-RU" sz="4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73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98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93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1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15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38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869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Широкоэкранный</PresentationFormat>
  <Paragraphs>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Аттестация педагогических работников Свердловской области: итоги, новации, перспективы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Аттестация педагогических работников Свердловской области: итоги, новации, перспективы</dc:title>
  <dc:creator>Сёмышева Мария Викторовна</dc:creator>
  <cp:lastModifiedBy>Сёмышева Мария Викторовна</cp:lastModifiedBy>
  <cp:revision>1</cp:revision>
  <dcterms:created xsi:type="dcterms:W3CDTF">2023-08-25T06:17:29Z</dcterms:created>
  <dcterms:modified xsi:type="dcterms:W3CDTF">2023-08-25T06:17:29Z</dcterms:modified>
</cp:coreProperties>
</file>